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8" r:id="rId3"/>
    <p:sldId id="324" r:id="rId4"/>
    <p:sldId id="325" r:id="rId5"/>
    <p:sldId id="262" r:id="rId6"/>
    <p:sldId id="330" r:id="rId7"/>
    <p:sldId id="278" r:id="rId8"/>
    <p:sldId id="334" r:id="rId9"/>
    <p:sldId id="288" r:id="rId10"/>
  </p:sldIdLst>
  <p:sldSz cx="9144000" cy="6858000" type="screen4x3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7AFDF05-E903-4B4A-BB0A-869D86FBB26B}">
          <p14:sldIdLst>
            <p14:sldId id="256"/>
            <p14:sldId id="258"/>
            <p14:sldId id="324"/>
            <p14:sldId id="325"/>
            <p14:sldId id="262"/>
            <p14:sldId id="330"/>
            <p14:sldId id="278"/>
            <p14:sldId id="334"/>
            <p14:sldId id="28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00" autoAdjust="0"/>
    <p:restoredTop sz="94660"/>
  </p:normalViewPr>
  <p:slideViewPr>
    <p:cSldViewPr>
      <p:cViewPr varScale="1">
        <p:scale>
          <a:sx n="70" d="100"/>
          <a:sy n="70" d="100"/>
        </p:scale>
        <p:origin x="128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47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6767DA-73C4-4C99-861A-B72C3D7E3C01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19FAE1-C6D6-4680-9D3C-1F2B402191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255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320F0-DBE3-47EC-A2F0-DEECD869A902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DD196-BB00-4B00-A361-C2852E7CEC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320F0-DBE3-47EC-A2F0-DEECD869A902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DD196-BB00-4B00-A361-C2852E7CEC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320F0-DBE3-47EC-A2F0-DEECD869A902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DD196-BB00-4B00-A361-C2852E7CEC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320F0-DBE3-47EC-A2F0-DEECD869A902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DD196-BB00-4B00-A361-C2852E7CEC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320F0-DBE3-47EC-A2F0-DEECD869A902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DD196-BB00-4B00-A361-C2852E7CEC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320F0-DBE3-47EC-A2F0-DEECD869A902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DD196-BB00-4B00-A361-C2852E7CEC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320F0-DBE3-47EC-A2F0-DEECD869A902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DD196-BB00-4B00-A361-C2852E7CEC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320F0-DBE3-47EC-A2F0-DEECD869A902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DD196-BB00-4B00-A361-C2852E7CEC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320F0-DBE3-47EC-A2F0-DEECD869A902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DD196-BB00-4B00-A361-C2852E7CEC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320F0-DBE3-47EC-A2F0-DEECD869A902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DD196-BB00-4B00-A361-C2852E7CEC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320F0-DBE3-47EC-A2F0-DEECD869A902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DD196-BB00-4B00-A361-C2852E7CEC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8320F0-DBE3-47EC-A2F0-DEECD869A902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0DD196-BB00-4B00-A361-C2852E7CECE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2376263"/>
          </a:xfrm>
        </p:spPr>
        <p:txBody>
          <a:bodyPr>
            <a:normAutofit fontScale="90000"/>
          </a:bodyPr>
          <a:lstStyle/>
          <a:p>
            <a:r>
              <a:rPr lang="ru-RU" sz="5400" dirty="0" smtClean="0">
                <a:ln w="18415" cmpd="sng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MV Boli" pitchFamily="2" charset="0"/>
              </a:rPr>
              <a:t>Группа «РАС»</a:t>
            </a:r>
            <a:r>
              <a:rPr lang="ru-RU" sz="5400" dirty="0">
                <a:ln w="18415" cmpd="sng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MV Boli" pitchFamily="2" charset="0"/>
              </a:rPr>
              <a:t/>
            </a:r>
            <a:br>
              <a:rPr lang="ru-RU" sz="5400" dirty="0">
                <a:ln w="18415" cmpd="sng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MV Boli" pitchFamily="2" charset="0"/>
              </a:rPr>
            </a:br>
            <a:r>
              <a:rPr lang="ru-RU" sz="5400" dirty="0" smtClean="0">
                <a:ln w="18415" cmpd="sng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MV Boli" pitchFamily="2" charset="0"/>
              </a:rPr>
              <a:t> </a:t>
            </a:r>
            <a:r>
              <a:rPr lang="ru-RU" sz="5400" dirty="0">
                <a:ln w="18415" cmpd="sng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MV Boli" pitchFamily="2" charset="0"/>
              </a:rPr>
              <a:t>«Давайте </a:t>
            </a:r>
            <a:r>
              <a:rPr lang="ru-RU" sz="5400" dirty="0" smtClean="0">
                <a:ln w="18415" cmpd="sng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MV Boli" pitchFamily="2" charset="0"/>
              </a:rPr>
              <a:t>познакомимся»</a:t>
            </a:r>
            <a:r>
              <a:rPr lang="ru-RU" sz="5400" dirty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MV Boli" pitchFamily="2" charset="0"/>
              </a:rPr>
              <a:t/>
            </a:r>
            <a:br>
              <a:rPr lang="ru-RU" sz="5400" dirty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MV Boli" pitchFamily="2" charset="0"/>
              </a:rPr>
            </a:br>
            <a:endParaRPr lang="ru-RU" sz="5400" dirty="0">
              <a:ln w="18415" cmpd="sng">
                <a:solidFill>
                  <a:srgbClr val="7030A0"/>
                </a:solidFill>
                <a:prstDash val="solid"/>
              </a:ln>
              <a:solidFill>
                <a:srgbClr val="C00000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MV Boli" pitchFamily="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327387"/>
            <a:ext cx="6400800" cy="1752600"/>
          </a:xfrm>
        </p:spPr>
        <p:txBody>
          <a:bodyPr/>
          <a:lstStyle/>
          <a:p>
            <a:endParaRPr lang="ru-RU" dirty="0">
              <a:ln>
                <a:solidFill>
                  <a:srgbClr val="002060"/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9" name="Рисунок 8" descr="5611375_kpvqs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600028">
            <a:off x="1190423" y="5421384"/>
            <a:ext cx="785818" cy="615213"/>
          </a:xfrm>
          <a:prstGeom prst="rect">
            <a:avLst/>
          </a:prstGeom>
        </p:spPr>
      </p:pic>
      <p:pic>
        <p:nvPicPr>
          <p:cNvPr id="12" name="Рисунок 11" descr="Sonne-0016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95284" y="2348880"/>
            <a:ext cx="1428750" cy="1381125"/>
          </a:xfrm>
          <a:prstGeom prst="rect">
            <a:avLst/>
          </a:prstGeom>
        </p:spPr>
      </p:pic>
      <p:pic>
        <p:nvPicPr>
          <p:cNvPr id="8" name="Рисунок 7" descr="lady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359900">
            <a:off x="5945236" y="4473028"/>
            <a:ext cx="3063418" cy="221031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355750"/>
          </a:xfrm>
        </p:spPr>
        <p:txBody>
          <a:bodyPr>
            <a:normAutofit/>
          </a:bodyPr>
          <a:lstStyle/>
          <a:p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>Здравствуйте.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3"/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6095" y="1772816"/>
            <a:ext cx="3008313" cy="468052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Добро пожаловать в МАДОУ Детский сад №188 </a:t>
            </a:r>
            <a:r>
              <a:rPr lang="ru-RU" sz="2800" dirty="0" err="1" smtClean="0"/>
              <a:t>Вахитовского</a:t>
            </a:r>
            <a:r>
              <a:rPr lang="ru-RU" sz="2800" dirty="0" smtClean="0"/>
              <a:t> района города Казани</a:t>
            </a:r>
            <a:endParaRPr lang="ru-RU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696" y="-171400"/>
            <a:ext cx="1427163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8648" y="1484784"/>
            <a:ext cx="4968552" cy="3726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0283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2646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С 2022 года в нашем детском саду функционирует группа компенсирующей направленности для детей с расстройством аутистического спектра.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 групповой комнате организована предметно-развивающая среда, которая учитывает интересы и потребности детей данной категории.</a:t>
            </a:r>
          </a:p>
        </p:txBody>
      </p:sp>
    </p:spTree>
    <p:extLst>
      <p:ext uri="{BB962C8B-B14F-4D97-AF65-F5344CB8AC3E}">
        <p14:creationId xmlns:p14="http://schemas.microsoft.com/office/powerpoint/2010/main" val="1944154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/>
              <a:t>нашей  группе </a:t>
            </a:r>
            <a:r>
              <a:rPr lang="ru-RU" dirty="0" smtClean="0"/>
              <a:t>имеется место для:</a:t>
            </a:r>
          </a:p>
          <a:p>
            <a:pPr marL="0" indent="0">
              <a:buNone/>
            </a:pPr>
            <a:r>
              <a:rPr lang="ru-RU" dirty="0" smtClean="0"/>
              <a:t>-групповых занятий</a:t>
            </a:r>
          </a:p>
          <a:p>
            <a:pPr marL="0" indent="0">
              <a:buNone/>
            </a:pPr>
            <a:r>
              <a:rPr lang="ru-RU" dirty="0" smtClean="0"/>
              <a:t>-игровой деятельности</a:t>
            </a:r>
          </a:p>
          <a:p>
            <a:pPr marL="0" indent="0">
              <a:buNone/>
            </a:pPr>
            <a:r>
              <a:rPr lang="ru-RU" dirty="0" smtClean="0"/>
              <a:t>-индивидуальных занятий</a:t>
            </a:r>
          </a:p>
          <a:p>
            <a:pPr marL="0" indent="0">
              <a:buNone/>
            </a:pPr>
            <a:r>
              <a:rPr lang="ru-RU" dirty="0" smtClean="0"/>
              <a:t>-сенсорной интеграции</a:t>
            </a:r>
          </a:p>
          <a:p>
            <a:pPr marL="0" indent="0">
              <a:buNone/>
            </a:pPr>
            <a:r>
              <a:rPr lang="ru-RU" dirty="0" smtClean="0"/>
              <a:t>-отдыха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290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228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1759" y="1155845"/>
            <a:ext cx="3823583" cy="5098112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4258816" cy="4525963"/>
          </a:xfrm>
        </p:spPr>
        <p:txBody>
          <a:bodyPr/>
          <a:lstStyle/>
          <a:p>
            <a:r>
              <a:rPr lang="ru-RU" dirty="0" err="1" smtClean="0"/>
              <a:t>Бизиборд</a:t>
            </a:r>
            <a:r>
              <a:rPr lang="ru-RU" dirty="0" smtClean="0"/>
              <a:t> способствует пониманию бытовых причинно-следственных связей (алгоритма).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2686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548680"/>
            <a:ext cx="4536504" cy="604867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Чулок хорошо подходит для игровых, развивающих и терапевтических занятий. </a:t>
            </a:r>
          </a:p>
          <a:p>
            <a:r>
              <a:rPr lang="ru-RU" sz="2800" dirty="0" smtClean="0"/>
              <a:t>Ещё одна важная вещь , которую тренирует чулок – воображение.</a:t>
            </a:r>
          </a:p>
          <a:p>
            <a:r>
              <a:rPr lang="ru-RU" sz="2800" dirty="0" smtClean="0"/>
              <a:t>Помогает детям с сенсорными нарушениями .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0513" y="1037820"/>
            <a:ext cx="4101395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0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008" y="1098127"/>
            <a:ext cx="3888432" cy="518457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4032448" cy="557748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Подбор игрового и дидактического материала осуществляется воспитателями логопедом совместно. Занятия проходят в занимательной игровой форме 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2006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332656"/>
            <a:ext cx="4874501" cy="612068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В своей работе мы используем карточки </a:t>
            </a:r>
            <a:r>
              <a:rPr lang="en-US" dirty="0" smtClean="0"/>
              <a:t>PECS</a:t>
            </a:r>
            <a:r>
              <a:rPr lang="ru-RU" dirty="0" smtClean="0"/>
              <a:t>. </a:t>
            </a:r>
          </a:p>
          <a:p>
            <a:pPr marL="0" indent="0">
              <a:buNone/>
            </a:pPr>
            <a:r>
              <a:rPr lang="ru-RU" dirty="0" smtClean="0"/>
              <a:t>Систематическая работа с детьми с использованием современных развивающих программ.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Способствует всестороннему развитию ребенка.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2005" y="908720"/>
            <a:ext cx="4157832" cy="518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51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6600" dirty="0">
                <a:solidFill>
                  <a:srgbClr val="7030A0"/>
                </a:solidFill>
              </a:rPr>
              <a:t>Спасибо</a:t>
            </a:r>
            <a:br>
              <a:rPr lang="ru-RU" sz="6600" dirty="0">
                <a:solidFill>
                  <a:srgbClr val="7030A0"/>
                </a:solidFill>
              </a:rPr>
            </a:br>
            <a:r>
              <a:rPr lang="ru-RU" sz="6600" dirty="0">
                <a:solidFill>
                  <a:srgbClr val="7030A0"/>
                </a:solidFill>
              </a:rPr>
              <a:t> за внимание.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1427163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7231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b7696b592d7a6ef79df57504fcd8b5c4880de"/>
</p:tagLst>
</file>

<file path=ppt/theme/theme1.xml><?xml version="1.0" encoding="utf-8"?>
<a:theme xmlns:a="http://schemas.openxmlformats.org/drawingml/2006/main" name="summer_holidays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summer_holidays</Template>
  <TotalTime>642</TotalTime>
  <Words>150</Words>
  <Application>Microsoft Office PowerPoint</Application>
  <PresentationFormat>Экран (4:3)</PresentationFormat>
  <Paragraphs>23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Book Antiqua</vt:lpstr>
      <vt:lpstr>Calibri</vt:lpstr>
      <vt:lpstr>Century Gothic</vt:lpstr>
      <vt:lpstr>MV Boli</vt:lpstr>
      <vt:lpstr>summer_holidays</vt:lpstr>
      <vt:lpstr>Группа «РАС»  «Давайте познакомимся» </vt:lpstr>
      <vt:lpstr> Здравствуйте.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Спасибо  за внимание.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 «Давайте познакомимся » в группе №12</dc:title>
  <dc:creator>User</dc:creator>
  <cp:lastModifiedBy>Дет.сад 188</cp:lastModifiedBy>
  <cp:revision>83</cp:revision>
  <dcterms:created xsi:type="dcterms:W3CDTF">2014-09-03T20:04:34Z</dcterms:created>
  <dcterms:modified xsi:type="dcterms:W3CDTF">2023-10-26T04:24:24Z</dcterms:modified>
</cp:coreProperties>
</file>